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60" r:id="rId4"/>
    <p:sldId id="259" r:id="rId5"/>
    <p:sldId id="257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540" y="-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747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361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1874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5969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9278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5354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791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850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623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387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4989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4095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2391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825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843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924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E0B04-960B-4FB9-8984-C0BCE75D009E}" type="datetimeFigureOut">
              <a:rPr lang="nl-NL" smtClean="0"/>
              <a:t>10-9-2019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939F94B-F76F-4675-A1CF-72639B2E917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432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Cup Game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912" y="3645990"/>
            <a:ext cx="1392501" cy="104502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14887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3168022" y="1605060"/>
            <a:ext cx="7056784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4400" b="1" dirty="0">
                <a:solidFill>
                  <a:srgbClr val="70AC2E"/>
                </a:solidFill>
              </a:rPr>
              <a:t>Spel</a:t>
            </a:r>
          </a:p>
          <a:p>
            <a:pPr>
              <a:defRPr/>
            </a:pPr>
            <a:endParaRPr lang="nl-NL" sz="3200" dirty="0"/>
          </a:p>
          <a:p>
            <a:pPr marL="457200" indent="-457200">
              <a:buFontTx/>
              <a:buChar char="-"/>
              <a:defRPr/>
            </a:pPr>
            <a:r>
              <a:rPr lang="nl-NL" sz="2800" dirty="0" smtClean="0"/>
              <a:t>bouw </a:t>
            </a:r>
            <a:r>
              <a:rPr lang="nl-NL" sz="2800" dirty="0"/>
              <a:t>een muurtje van de </a:t>
            </a:r>
            <a:r>
              <a:rPr lang="nl-NL" sz="2800" dirty="0" smtClean="0"/>
              <a:t>bekers</a:t>
            </a:r>
          </a:p>
          <a:p>
            <a:pPr marL="457200" indent="-457200">
              <a:buFontTx/>
              <a:buChar char="-"/>
              <a:defRPr/>
            </a:pPr>
            <a:r>
              <a:rPr lang="nl-NL" sz="2800" b="1" dirty="0"/>
              <a:t> </a:t>
            </a:r>
            <a:r>
              <a:rPr lang="nl-NL" sz="2800" b="1" dirty="0" smtClean="0"/>
              <a:t>                         ∩</a:t>
            </a:r>
            <a:endParaRPr lang="nl-NL" sz="3200" b="1" dirty="0"/>
          </a:p>
          <a:p>
            <a:pPr>
              <a:defRPr/>
            </a:pPr>
            <a:r>
              <a:rPr lang="nl-NL" sz="3200" b="1" dirty="0"/>
              <a:t>						  ∩∩</a:t>
            </a:r>
          </a:p>
          <a:p>
            <a:pPr>
              <a:defRPr/>
            </a:pPr>
            <a:r>
              <a:rPr lang="nl-NL" sz="3200" b="1" dirty="0"/>
              <a:t>						 ∩∩∩</a:t>
            </a:r>
          </a:p>
          <a:p>
            <a:pPr>
              <a:defRPr/>
            </a:pPr>
            <a:r>
              <a:rPr lang="nl-NL" sz="3200" b="1" dirty="0"/>
              <a:t>						∩∩∩∩</a:t>
            </a:r>
          </a:p>
          <a:p>
            <a:pPr>
              <a:defRPr/>
            </a:pPr>
            <a:endParaRPr lang="nl-NL" sz="1500" dirty="0"/>
          </a:p>
          <a:p>
            <a:pPr>
              <a:defRPr/>
            </a:pPr>
            <a:r>
              <a:rPr lang="nl-NL" sz="2800" dirty="0"/>
              <a:t>- keer de bekers om en stapel ze in elkaar</a:t>
            </a:r>
          </a:p>
          <a:p>
            <a:pPr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5" y="339500"/>
            <a:ext cx="1392501" cy="104502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9757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Spelregels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Groepjes van 4 personen</a:t>
            </a:r>
          </a:p>
          <a:p>
            <a:r>
              <a:rPr lang="nl-NL" dirty="0" smtClean="0"/>
              <a:t>Iedereen maakt een torentje van de bekers</a:t>
            </a:r>
          </a:p>
          <a:p>
            <a:r>
              <a:rPr lang="nl-NL" dirty="0" smtClean="0"/>
              <a:t>Iedereen krijgt een elastiekje met 4 touwtjes</a:t>
            </a:r>
          </a:p>
          <a:p>
            <a:r>
              <a:rPr lang="nl-NL" dirty="0" smtClean="0"/>
              <a:t>Iedereen mag alleen het uiteinde van het elastiekje beet houden</a:t>
            </a:r>
          </a:p>
          <a:p>
            <a:endParaRPr lang="nl-NL" dirty="0"/>
          </a:p>
          <a:p>
            <a:r>
              <a:rPr lang="nl-NL" dirty="0" smtClean="0"/>
              <a:t>Het is de bedoeling dat je binnen </a:t>
            </a:r>
            <a:r>
              <a:rPr lang="nl-NL" b="1" dirty="0" smtClean="0"/>
              <a:t>1 minuut </a:t>
            </a:r>
            <a:r>
              <a:rPr lang="nl-NL" dirty="0" smtClean="0"/>
              <a:t>zo veel mogelijk bekers rechtop weet te zetten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We gaan het 3 keer proberen!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5703" y="1773011"/>
            <a:ext cx="1219200" cy="13525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4077" y="4336734"/>
            <a:ext cx="1392501" cy="104502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948645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/>
          <p:cNvSpPr/>
          <p:nvPr/>
        </p:nvSpPr>
        <p:spPr>
          <a:xfrm>
            <a:off x="3191161" y="1384529"/>
            <a:ext cx="713355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3200" b="1" dirty="0" smtClean="0">
                <a:solidFill>
                  <a:srgbClr val="70AC2E"/>
                </a:solidFill>
              </a:rPr>
              <a:t>Regels Ronde 1</a:t>
            </a:r>
            <a:endParaRPr lang="nl-NL" sz="3200" b="1" dirty="0">
              <a:solidFill>
                <a:srgbClr val="70AC2E"/>
              </a:solidFill>
            </a:endParaRPr>
          </a:p>
          <a:p>
            <a:pPr>
              <a:buFontTx/>
              <a:buChar char="-"/>
              <a:defRPr/>
            </a:pPr>
            <a:endParaRPr lang="nl-NL" sz="2800" dirty="0"/>
          </a:p>
          <a:p>
            <a:pPr>
              <a:buFontTx/>
              <a:buChar char="-"/>
              <a:defRPr/>
            </a:pPr>
            <a:r>
              <a:rPr lang="nl-NL" sz="2800" dirty="0"/>
              <a:t> raak de bekers alleen met het elastiekje aan</a:t>
            </a:r>
          </a:p>
          <a:p>
            <a:pPr>
              <a:buFontTx/>
              <a:buChar char="-"/>
              <a:defRPr/>
            </a:pPr>
            <a:r>
              <a:rPr lang="nl-NL" sz="2800" dirty="0"/>
              <a:t> ieder teamlid houdt het </a:t>
            </a:r>
            <a:r>
              <a:rPr lang="nl-NL" sz="2800" b="1" dirty="0"/>
              <a:t>uiteinde</a:t>
            </a:r>
            <a:r>
              <a:rPr lang="nl-NL" sz="2800" dirty="0"/>
              <a:t> van een </a:t>
            </a:r>
          </a:p>
          <a:p>
            <a:pPr>
              <a:defRPr/>
            </a:pPr>
            <a:r>
              <a:rPr lang="nl-NL" sz="2800" dirty="0"/>
              <a:t>  touwtje vast</a:t>
            </a:r>
          </a:p>
          <a:p>
            <a:pPr>
              <a:buFontTx/>
              <a:buChar char="-"/>
              <a:defRPr/>
            </a:pPr>
            <a:r>
              <a:rPr lang="nl-NL" sz="2800" dirty="0"/>
              <a:t> ook een beker die valt mag alleen met het   </a:t>
            </a:r>
          </a:p>
          <a:p>
            <a:pPr>
              <a:defRPr/>
            </a:pPr>
            <a:r>
              <a:rPr lang="nl-NL" sz="2800" dirty="0"/>
              <a:t>  elastiekje worden opgepakt</a:t>
            </a:r>
          </a:p>
          <a:p>
            <a:pPr>
              <a:defRPr/>
            </a:pPr>
            <a:r>
              <a:rPr lang="nl-NL" sz="2800" b="1" dirty="0">
                <a:solidFill>
                  <a:schemeClr val="accent6">
                    <a:lumMod val="75000"/>
                  </a:schemeClr>
                </a:solidFill>
              </a:rPr>
              <a:t>- niet praten tijdens het werk</a:t>
            </a:r>
          </a:p>
          <a:p>
            <a:pPr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5" y="339500"/>
            <a:ext cx="1392501" cy="104502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5256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nl-NL" sz="2800" b="1" dirty="0">
                <a:solidFill>
                  <a:srgbClr val="70AC2E"/>
                </a:solidFill>
              </a:rPr>
              <a:t>Regels Ronde </a:t>
            </a:r>
            <a:r>
              <a:rPr lang="nl-NL" sz="2800" b="1" dirty="0" smtClean="0">
                <a:solidFill>
                  <a:srgbClr val="70AC2E"/>
                </a:solidFill>
              </a:rPr>
              <a:t>2</a:t>
            </a:r>
            <a:endParaRPr lang="nl-NL" sz="2800" b="1" dirty="0">
              <a:solidFill>
                <a:srgbClr val="70AC2E"/>
              </a:solidFill>
            </a:endParaRPr>
          </a:p>
          <a:p>
            <a:pPr>
              <a:buFontTx/>
              <a:buChar char="-"/>
              <a:defRPr/>
            </a:pPr>
            <a:endParaRPr lang="nl-NL" sz="2800" dirty="0"/>
          </a:p>
          <a:p>
            <a:pPr>
              <a:buFontTx/>
              <a:buChar char="-"/>
              <a:defRPr/>
            </a:pPr>
            <a:r>
              <a:rPr lang="nl-NL" sz="2800" dirty="0"/>
              <a:t> raak de bekers alleen met het elastiekje aan</a:t>
            </a:r>
          </a:p>
          <a:p>
            <a:pPr>
              <a:buFontTx/>
              <a:buChar char="-"/>
              <a:defRPr/>
            </a:pPr>
            <a:r>
              <a:rPr lang="nl-NL" sz="2800" dirty="0"/>
              <a:t> ieder teamlid houdt het </a:t>
            </a:r>
            <a:r>
              <a:rPr lang="nl-NL" sz="2800" b="1" dirty="0"/>
              <a:t>uiteinde</a:t>
            </a:r>
            <a:r>
              <a:rPr lang="nl-NL" sz="2800" dirty="0"/>
              <a:t> van een </a:t>
            </a:r>
          </a:p>
          <a:p>
            <a:pPr marL="0" indent="0">
              <a:buNone/>
              <a:defRPr/>
            </a:pPr>
            <a:r>
              <a:rPr lang="nl-NL" sz="2800" dirty="0" smtClean="0"/>
              <a:t> </a:t>
            </a:r>
            <a:r>
              <a:rPr lang="nl-NL" sz="2800" dirty="0"/>
              <a:t>touwtje vast</a:t>
            </a:r>
          </a:p>
          <a:p>
            <a:pPr>
              <a:buFontTx/>
              <a:buChar char="-"/>
              <a:defRPr/>
            </a:pPr>
            <a:r>
              <a:rPr lang="nl-NL" sz="2800" dirty="0"/>
              <a:t> ook een beker die valt mag alleen met het   </a:t>
            </a:r>
          </a:p>
          <a:p>
            <a:pPr marL="0" indent="0">
              <a:buNone/>
              <a:defRPr/>
            </a:pPr>
            <a:r>
              <a:rPr lang="nl-NL" sz="2800" dirty="0" smtClean="0"/>
              <a:t> </a:t>
            </a:r>
            <a:r>
              <a:rPr lang="nl-NL" sz="2800" dirty="0"/>
              <a:t>elastiekje worden opgepakt</a:t>
            </a:r>
          </a:p>
          <a:p>
            <a:pPr marL="0" indent="0">
              <a:buNone/>
              <a:defRPr/>
            </a:pPr>
            <a:r>
              <a:rPr lang="nl-NL" sz="2800" b="1" dirty="0">
                <a:solidFill>
                  <a:schemeClr val="accent6">
                    <a:lumMod val="75000"/>
                  </a:schemeClr>
                </a:solidFill>
              </a:rPr>
              <a:t>- niet praten tijdens het werk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5" y="339500"/>
            <a:ext cx="1392501" cy="104502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43894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nl-NL" sz="2800" b="1" dirty="0">
                <a:solidFill>
                  <a:srgbClr val="70AC2E"/>
                </a:solidFill>
              </a:rPr>
              <a:t>Regels Ronde </a:t>
            </a:r>
            <a:r>
              <a:rPr lang="nl-NL" sz="2800" b="1" dirty="0" smtClean="0">
                <a:solidFill>
                  <a:srgbClr val="70AC2E"/>
                </a:solidFill>
              </a:rPr>
              <a:t>3</a:t>
            </a:r>
            <a:endParaRPr lang="nl-NL" sz="2800" b="1" dirty="0">
              <a:solidFill>
                <a:srgbClr val="70AC2E"/>
              </a:solidFill>
            </a:endParaRPr>
          </a:p>
          <a:p>
            <a:pPr>
              <a:buFontTx/>
              <a:buChar char="-"/>
              <a:defRPr/>
            </a:pPr>
            <a:endParaRPr lang="nl-NL" sz="2800" dirty="0"/>
          </a:p>
          <a:p>
            <a:pPr>
              <a:buFontTx/>
              <a:buChar char="-"/>
              <a:defRPr/>
            </a:pPr>
            <a:r>
              <a:rPr lang="nl-NL" sz="2800" dirty="0"/>
              <a:t> raak de bekers alleen met het elastiekje aan</a:t>
            </a:r>
          </a:p>
          <a:p>
            <a:pPr>
              <a:buFontTx/>
              <a:buChar char="-"/>
              <a:defRPr/>
            </a:pPr>
            <a:r>
              <a:rPr lang="nl-NL" sz="2800" dirty="0"/>
              <a:t> ieder teamlid houdt het </a:t>
            </a:r>
            <a:r>
              <a:rPr lang="nl-NL" sz="2800" b="1" dirty="0"/>
              <a:t>uiteinde</a:t>
            </a:r>
            <a:r>
              <a:rPr lang="nl-NL" sz="2800" dirty="0"/>
              <a:t> van een </a:t>
            </a:r>
          </a:p>
          <a:p>
            <a:pPr marL="0" indent="0">
              <a:buNone/>
              <a:defRPr/>
            </a:pPr>
            <a:r>
              <a:rPr lang="nl-NL" sz="2800" dirty="0" smtClean="0"/>
              <a:t>touwtje </a:t>
            </a:r>
            <a:r>
              <a:rPr lang="nl-NL" sz="2800" dirty="0"/>
              <a:t>vast</a:t>
            </a:r>
          </a:p>
          <a:p>
            <a:pPr>
              <a:buFontTx/>
              <a:buChar char="-"/>
              <a:defRPr/>
            </a:pPr>
            <a:r>
              <a:rPr lang="nl-NL" sz="2800" dirty="0"/>
              <a:t> ook een beker die valt mag alleen met het   </a:t>
            </a:r>
          </a:p>
          <a:p>
            <a:pPr marL="0" indent="0">
              <a:buNone/>
              <a:defRPr/>
            </a:pPr>
            <a:r>
              <a:rPr lang="nl-NL" sz="2800" dirty="0" smtClean="0"/>
              <a:t>elastiekje </a:t>
            </a:r>
            <a:r>
              <a:rPr lang="nl-NL" sz="2800" dirty="0"/>
              <a:t>worden opgepakt</a:t>
            </a:r>
          </a:p>
          <a:p>
            <a:pPr marL="0" indent="0">
              <a:buNone/>
              <a:defRPr/>
            </a:pPr>
            <a:r>
              <a:rPr lang="nl-NL" sz="2800" b="1" dirty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nl-NL" sz="2800" b="1" dirty="0" smtClean="0">
                <a:solidFill>
                  <a:schemeClr val="accent6">
                    <a:lumMod val="75000"/>
                  </a:schemeClr>
                </a:solidFill>
              </a:rPr>
              <a:t>Dit keer mag je praten</a:t>
            </a:r>
            <a:endParaRPr lang="nl-NL" sz="2800" b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5" y="339500"/>
            <a:ext cx="1392501" cy="104502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0583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Schema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5088811"/>
              </p:ext>
            </p:extLst>
          </p:nvPr>
        </p:nvGraphicFramePr>
        <p:xfrm>
          <a:off x="2589213" y="2133600"/>
          <a:ext cx="8915400" cy="1752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83080">
                  <a:extLst>
                    <a:ext uri="{9D8B030D-6E8A-4147-A177-3AD203B41FA5}">
                      <a16:colId xmlns:a16="http://schemas.microsoft.com/office/drawing/2014/main" val="1174508411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828969588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998181023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1754072508"/>
                    </a:ext>
                  </a:extLst>
                </a:gridCol>
                <a:gridCol w="1783080">
                  <a:extLst>
                    <a:ext uri="{9D8B030D-6E8A-4147-A177-3AD203B41FA5}">
                      <a16:colId xmlns:a16="http://schemas.microsoft.com/office/drawing/2014/main" val="882549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Team 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Team 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Team 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Team 4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233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Ronde 1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</a:t>
                      </a:r>
                      <a:r>
                        <a:rPr lang="nl-NL" baseline="0" dirty="0" smtClean="0"/>
                        <a:t> bekers rechtop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 bekers rechtop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etc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2491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Ronde 2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256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b="1" dirty="0" smtClean="0"/>
                        <a:t>Ronde 3</a:t>
                      </a:r>
                      <a:endParaRPr lang="nl-N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3370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406732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215</Words>
  <Application>Microsoft Office PowerPoint</Application>
  <PresentationFormat>Breedbeeld</PresentationFormat>
  <Paragraphs>55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Sliert</vt:lpstr>
      <vt:lpstr>Cup Game</vt:lpstr>
      <vt:lpstr>PowerPoint-presentatie</vt:lpstr>
      <vt:lpstr>Spelregels</vt:lpstr>
      <vt:lpstr>PowerPoint-presentatie</vt:lpstr>
      <vt:lpstr>PowerPoint-presentatie</vt:lpstr>
      <vt:lpstr>PowerPoint-presentatie</vt:lpstr>
      <vt:lpstr>Voorbeeld Schema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Cup Game</dc:title>
  <dc:creator>Jente van der Mei</dc:creator>
  <cp:lastModifiedBy>Kirsten Albrecht</cp:lastModifiedBy>
  <cp:revision>4</cp:revision>
  <dcterms:created xsi:type="dcterms:W3CDTF">2018-07-11T13:49:44Z</dcterms:created>
  <dcterms:modified xsi:type="dcterms:W3CDTF">2019-09-10T08:05:19Z</dcterms:modified>
</cp:coreProperties>
</file>